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пн 19.10.20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19.10.20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19.10.20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19.10.20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19.10.20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19.10.20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19.10.20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19.10.20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19.10.20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пн 19.10.20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пн 19.10.20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пн 19.10.20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4935"/>
            <a:ext cx="8496945" cy="637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100" y="4509120"/>
            <a:ext cx="77118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Роль стиля отношений родителя с ребенком в формировании его личности</a:t>
            </a:r>
            <a:endParaRPr lang="ru-RU" sz="32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585789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Выполнила: Титова Лиля Александровна –</a:t>
            </a:r>
          </a:p>
          <a:p>
            <a:r>
              <a:rPr lang="ru-RU" sz="1400" dirty="0" smtClean="0"/>
              <a:t>                      воспитатель первой кв. категории 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5107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илия\Desktop\Новая папка (3)\IMG_20180201_110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9600000" cy="72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илия\Desktop\Новая папка (3)\IMG_20180201_110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711242"/>
            <a:ext cx="7344817" cy="551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53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836712"/>
            <a:ext cx="6984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Bef>
                <a:spcPts val="1125"/>
              </a:spcBef>
              <a:spcAft>
                <a:spcPts val="1125"/>
              </a:spcAft>
            </a:pPr>
            <a:r>
              <a:rPr lang="ru-RU" sz="4400" b="1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Семья </a:t>
            </a:r>
            <a:r>
              <a:rPr lang="ru-RU" sz="4400" b="1" i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- это группа людей связанных браком, родством или усыновлением, проживающих вместе и имеющих общие доходы и расходы.</a:t>
            </a:r>
            <a:endParaRPr lang="ru-RU" sz="4000" dirty="0">
              <a:solidFill>
                <a:schemeClr val="bg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877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/>
                <a:ea typeface="Times New Roman"/>
              </a:rPr>
              <a:t> </a:t>
            </a:r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Семейные отношения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 – </a:t>
            </a:r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это характер взаимного отношения </a:t>
            </a:r>
            <a:endParaRPr lang="ru-RU" sz="4000" b="1" i="1" dirty="0" smtClean="0">
              <a:solidFill>
                <a:schemeClr val="bg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взрослых </a:t>
            </a:r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и детей в семье, эмоциональная окраска поведения каждого члена семьи, принятые в семье нормы поведения всех членов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917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7272808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Вседозволенность или попустительство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Девиз: "Если очень хочется, то можно." </a:t>
            </a:r>
            <a:endParaRPr lang="ru-RU" sz="2400" b="1" u="sng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/>
                <a:ea typeface="Times New Roman"/>
              </a:rPr>
              <a:t>         При таком стиле, как правило, желаемое ребёнок получает посредством "Дай!", "Хочу!" и всё это может сопровождается истериками и капризами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829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6624736" cy="436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Отчужденность</a:t>
            </a:r>
            <a:r>
              <a:rPr lang="ru-RU" sz="4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 </a:t>
            </a:r>
            <a:endParaRPr lang="ru-RU" sz="36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Девиз: "Я не вижу и не слышу тебя." </a:t>
            </a:r>
            <a:endParaRPr lang="ru-RU" sz="2800" b="1" u="sng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</a:rPr>
              <a:t>         В таких семьях родители просто "не видят и не слышат" или "не хотят видеть и слышать" своих детей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037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96752"/>
            <a:ext cx="6120680" cy="495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Гиперопека</a:t>
            </a:r>
            <a:r>
              <a:rPr lang="ru-RU" sz="4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 </a:t>
            </a:r>
            <a:endParaRPr lang="ru-RU" sz="36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Девиз: " Муси-</a:t>
            </a:r>
            <a:r>
              <a:rPr lang="ru-RU" sz="3200" b="1" u="sng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пуси</a:t>
            </a:r>
            <a:r>
              <a:rPr lang="ru-RU" sz="3200" b="1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и не важно, что тебе уже 18 лет." </a:t>
            </a:r>
            <a:endParaRPr lang="ru-RU" sz="2400" b="1" u="sng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/>
                <a:ea typeface="Times New Roman"/>
              </a:rPr>
              <a:t>          Стиль, который подразумевает неосознанное лишение ребёнка всякой самостоятельности и развития (моральной, физической, психологической, социальной)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52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272808" cy="530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Диктаторство</a:t>
            </a:r>
            <a:endParaRPr lang="ru-RU" sz="32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Девиз: "Я так сказал и точка!"</a:t>
            </a:r>
            <a:r>
              <a:rPr lang="ru-RU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/>
                <a:ea typeface="Times New Roman"/>
              </a:rPr>
              <a:t>          Подразумевает жёсткое, иногда грубое обращение с ребёнком, игнорируется и не уважается всякая инициатива ребёнка, его желания, допустимы физические наказания за непослушание и несоответствие желаемой родителем модели поведения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633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8698" y="836712"/>
            <a:ext cx="6120679" cy="491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Уважение</a:t>
            </a:r>
            <a:endParaRPr lang="ru-RU" sz="36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Девиз: "Я уважаю и ценю </a:t>
            </a:r>
            <a:r>
              <a:rPr lang="ru-RU" sz="3600" b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тебя" </a:t>
            </a:r>
            <a:endParaRPr lang="ru-RU" sz="2800" b="1" u="sng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</a:rPr>
              <a:t>          В такой семье ребёнка уважают, ценят и любят, с раннего возраста принимают как самостоятельную личность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3531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628800"/>
            <a:ext cx="63367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Любите ребенка такого, какой он есть, уважайте его - ведь он такая же личность, как и вы. И будет в вашей семье мир и любовь.</a:t>
            </a:r>
            <a:endParaRPr lang="ru-RU" sz="32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633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54</TotalTime>
  <Words>115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Пользователь</cp:lastModifiedBy>
  <cp:revision>18</cp:revision>
  <dcterms:created xsi:type="dcterms:W3CDTF">2018-02-14T15:25:40Z</dcterms:created>
  <dcterms:modified xsi:type="dcterms:W3CDTF">2020-10-19T06:15:04Z</dcterms:modified>
</cp:coreProperties>
</file>